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9F7-2D03-4F03-BB47-57B6CA4C3B3B}" type="datetimeFigureOut">
              <a:rPr lang="hu-HU" smtClean="0"/>
              <a:t>2011.03.16.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145A-5764-44F4-843F-0B01C9053AA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9F7-2D03-4F03-BB47-57B6CA4C3B3B}" type="datetimeFigureOut">
              <a:rPr lang="hu-HU" smtClean="0"/>
              <a:t>2011.03.16.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145A-5764-44F4-843F-0B01C9053A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9F7-2D03-4F03-BB47-57B6CA4C3B3B}" type="datetimeFigureOut">
              <a:rPr lang="hu-HU" smtClean="0"/>
              <a:t>2011.03.16.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145A-5764-44F4-843F-0B01C9053A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9F7-2D03-4F03-BB47-57B6CA4C3B3B}" type="datetimeFigureOut">
              <a:rPr lang="hu-HU" smtClean="0"/>
              <a:t>2011.03.16.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145A-5764-44F4-843F-0B01C9053A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9F7-2D03-4F03-BB47-57B6CA4C3B3B}" type="datetimeFigureOut">
              <a:rPr lang="hu-HU" smtClean="0"/>
              <a:t>2011.03.16.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145A-5764-44F4-843F-0B01C9053AA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9F7-2D03-4F03-BB47-57B6CA4C3B3B}" type="datetimeFigureOut">
              <a:rPr lang="hu-HU" smtClean="0"/>
              <a:t>2011.03.16.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145A-5764-44F4-843F-0B01C9053A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9F7-2D03-4F03-BB47-57B6CA4C3B3B}" type="datetimeFigureOut">
              <a:rPr lang="hu-HU" smtClean="0"/>
              <a:t>2011.03.16.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145A-5764-44F4-843F-0B01C9053A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9F7-2D03-4F03-BB47-57B6CA4C3B3B}" type="datetimeFigureOut">
              <a:rPr lang="hu-HU" smtClean="0"/>
              <a:t>2011.03.16.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145A-5764-44F4-843F-0B01C9053A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9F7-2D03-4F03-BB47-57B6CA4C3B3B}" type="datetimeFigureOut">
              <a:rPr lang="hu-HU" smtClean="0"/>
              <a:t>2011.03.16.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145A-5764-44F4-843F-0B01C9053A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9F7-2D03-4F03-BB47-57B6CA4C3B3B}" type="datetimeFigureOut">
              <a:rPr lang="hu-HU" smtClean="0"/>
              <a:t>2011.03.16.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145A-5764-44F4-843F-0B01C9053A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9F7-2D03-4F03-BB47-57B6CA4C3B3B}" type="datetimeFigureOut">
              <a:rPr lang="hu-HU" smtClean="0"/>
              <a:t>2011.03.16.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7A145A-5764-44F4-843F-0B01C9053AAB}" type="slidenum">
              <a:rPr lang="hu-HU" smtClean="0"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7C09F7-2D03-4F03-BB47-57B6CA4C3B3B}" type="datetimeFigureOut">
              <a:rPr lang="hu-HU" smtClean="0"/>
              <a:t>2011.03.16.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7A145A-5764-44F4-843F-0B01C9053AAB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CÍMZÉSMÓDOK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SZEGMENSREGISZTERES CÍMZÉS</a:t>
            </a:r>
            <a:endParaRPr lang="hu-H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738067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SZEGMENSREGISZTERES </a:t>
            </a:r>
            <a:r>
              <a:rPr lang="hu-HU" dirty="0" smtClean="0"/>
              <a:t>CÍMZÉS MÓDJA</a:t>
            </a:r>
            <a:endParaRPr lang="hu-H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088" y="1988840"/>
            <a:ext cx="758403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452" y="5157192"/>
            <a:ext cx="357304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UTASÍTÁSOK STRUKTÚRÁJA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1844824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b="1" i="1" u="sng" dirty="0" smtClean="0"/>
              <a:t>Négycímes utasítások:</a:t>
            </a:r>
          </a:p>
          <a:p>
            <a:pPr marL="342900" indent="-342900"/>
            <a:r>
              <a:rPr lang="hu-HU" dirty="0" smtClean="0"/>
              <a:t>	1.  cím:  1. operandus címe</a:t>
            </a:r>
          </a:p>
          <a:p>
            <a:pPr marL="342900" indent="-342900"/>
            <a:r>
              <a:rPr lang="hu-HU" dirty="0"/>
              <a:t>	2</a:t>
            </a:r>
            <a:r>
              <a:rPr lang="hu-HU" dirty="0" smtClean="0"/>
              <a:t>. cím:  2. operandus címe</a:t>
            </a:r>
            <a:endParaRPr lang="hu-HU" dirty="0"/>
          </a:p>
          <a:p>
            <a:pPr marL="342900" indent="-342900"/>
            <a:r>
              <a:rPr lang="hu-HU" dirty="0" smtClean="0"/>
              <a:t>	3</a:t>
            </a:r>
            <a:r>
              <a:rPr lang="hu-HU" dirty="0" smtClean="0"/>
              <a:t>. cím:  az eredmény címe</a:t>
            </a:r>
          </a:p>
          <a:p>
            <a:pPr marL="342900" indent="-342900"/>
            <a:r>
              <a:rPr lang="hu-HU" dirty="0"/>
              <a:t>	</a:t>
            </a:r>
            <a:r>
              <a:rPr lang="hu-HU" dirty="0" smtClean="0"/>
              <a:t>4. cím:  a következő utasítás címe</a:t>
            </a:r>
          </a:p>
          <a:p>
            <a:pPr marL="342900" indent="-342900"/>
            <a:endParaRPr lang="hu-HU" dirty="0" smtClean="0"/>
          </a:p>
          <a:p>
            <a:pPr marL="342900" indent="-342900">
              <a:buAutoNum type="arabicPeriod" startAt="2"/>
            </a:pPr>
            <a:r>
              <a:rPr lang="hu-HU" b="1" i="1" u="sng" dirty="0" smtClean="0"/>
              <a:t>Háromcímes utasítások:</a:t>
            </a:r>
            <a:endParaRPr lang="hu-HU" dirty="0" smtClean="0"/>
          </a:p>
          <a:p>
            <a:pPr marL="342900" indent="-342900"/>
            <a:r>
              <a:rPr lang="hu-HU" dirty="0" smtClean="0"/>
              <a:t>	1.  cím:  1. operandus címe</a:t>
            </a:r>
          </a:p>
          <a:p>
            <a:pPr marL="342900" indent="-342900"/>
            <a:r>
              <a:rPr lang="hu-HU" dirty="0" smtClean="0"/>
              <a:t>	2. cím:  2. operandus címe</a:t>
            </a:r>
          </a:p>
          <a:p>
            <a:pPr marL="342900" indent="-342900"/>
            <a:r>
              <a:rPr lang="hu-HU" dirty="0" smtClean="0"/>
              <a:t>	3. cím:  az eredmény címe</a:t>
            </a:r>
          </a:p>
          <a:p>
            <a:pPr marL="342900" indent="-342900"/>
            <a:endParaRPr lang="hu-HU" dirty="0" smtClean="0"/>
          </a:p>
          <a:p>
            <a:pPr marL="342900" indent="-342900">
              <a:buAutoNum type="arabicPeriod" startAt="3"/>
            </a:pPr>
            <a:r>
              <a:rPr lang="hu-HU" b="1" i="1" u="sng" dirty="0" smtClean="0"/>
              <a:t>Kétcímes utasítások:</a:t>
            </a:r>
          </a:p>
          <a:p>
            <a:pPr marL="342900" indent="-342900"/>
            <a:r>
              <a:rPr lang="hu-HU" dirty="0" smtClean="0"/>
              <a:t>	1.  cím:  1. operandus címe</a:t>
            </a:r>
          </a:p>
          <a:p>
            <a:pPr marL="342900" indent="-342900"/>
            <a:r>
              <a:rPr lang="hu-HU" dirty="0" smtClean="0"/>
              <a:t>	2. cím:  2. operandus címe</a:t>
            </a:r>
          </a:p>
          <a:p>
            <a:pPr marL="342900" indent="-342900"/>
            <a:endParaRPr lang="hu-HU" b="1" i="1" u="sng" dirty="0"/>
          </a:p>
          <a:p>
            <a:pPr marL="342900" indent="-342900"/>
            <a:endParaRPr lang="hu-HU" b="1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788024" y="1916832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u-HU" b="1" i="1" dirty="0" smtClean="0"/>
              <a:t>4.	</a:t>
            </a:r>
            <a:r>
              <a:rPr lang="hu-HU" b="1" i="1" u="sng" dirty="0" smtClean="0"/>
              <a:t>Egycímes utasítások:</a:t>
            </a:r>
          </a:p>
          <a:p>
            <a:pPr marL="342900" indent="-342900"/>
            <a:r>
              <a:rPr lang="hu-HU" dirty="0" smtClean="0"/>
              <a:t>	Az egyik operandus valamelyik regiszterben van, csak a második operandus megadására van szükség.</a:t>
            </a:r>
          </a:p>
          <a:p>
            <a:pPr marL="342900" indent="-342900"/>
            <a:endParaRPr lang="hu-HU" dirty="0" smtClean="0"/>
          </a:p>
          <a:p>
            <a:pPr marL="342900" indent="-342900"/>
            <a:r>
              <a:rPr lang="hu-HU" b="1" i="1" dirty="0" smtClean="0"/>
              <a:t>5.	</a:t>
            </a:r>
            <a:r>
              <a:rPr lang="hu-HU" b="1" i="1" u="sng" dirty="0" smtClean="0"/>
              <a:t>Nullacímes utasítások:</a:t>
            </a:r>
            <a:endParaRPr lang="hu-HU" dirty="0" smtClean="0"/>
          </a:p>
          <a:p>
            <a:pPr marL="342900" indent="-342900"/>
            <a:r>
              <a:rPr lang="hu-HU" dirty="0" smtClean="0"/>
              <a:t>	regiszteres, verem műveletek</a:t>
            </a:r>
          </a:p>
          <a:p>
            <a:pPr marL="342900" indent="-342900"/>
            <a:endParaRPr lang="hu-HU" dirty="0" smtClean="0"/>
          </a:p>
          <a:p>
            <a:pPr marL="342900" indent="-342900"/>
            <a:endParaRPr lang="hu-HU" b="1" i="1" u="sng" dirty="0"/>
          </a:p>
          <a:p>
            <a:pPr marL="342900" indent="-342900"/>
            <a:endParaRPr lang="hu-H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EGYCÍMES UTASÍTÁSOK FELÉPÍTÉSE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797006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DIREKT CÍMZÉS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926953" cy="324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581128"/>
            <a:ext cx="1224136" cy="52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INDIREKT </a:t>
            </a:r>
            <a:r>
              <a:rPr lang="hu-HU" dirty="0" smtClean="0"/>
              <a:t>CÍMZÉS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898908" cy="36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81128"/>
            <a:ext cx="22189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BÁZISRELATÍV CÍMZÉS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4798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157192"/>
            <a:ext cx="238041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ÖNRELATÍV CÍMZÉS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793108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5" y="5157192"/>
            <a:ext cx="29097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INDEXELT CÍMZÉS</a:t>
            </a:r>
            <a:endParaRPr lang="hu-H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42491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797152"/>
            <a:ext cx="23608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ÖSSZETETT CÍMZÉS</a:t>
            </a:r>
            <a:endParaRPr lang="hu-H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31800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437112"/>
            <a:ext cx="397151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2483768" y="573325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BÁZISRELATÍV INDEXELT CÍMZÉS ELVE</a:t>
            </a:r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32</Words>
  <Application>Microsoft Office PowerPoint</Application>
  <PresentationFormat>Diavetítés a képernyőre (4:3 oldalarány)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Áramlás</vt:lpstr>
      <vt:lpstr>CÍMZÉSMÓDOK</vt:lpstr>
      <vt:lpstr>UTASÍTÁSOK STRUKTÚRÁJA</vt:lpstr>
      <vt:lpstr>EGYCÍMES UTASÍTÁSOK FELÉPÍTÉSE</vt:lpstr>
      <vt:lpstr>DIREKT CÍMZÉS</vt:lpstr>
      <vt:lpstr>INDIREKT CÍMZÉS</vt:lpstr>
      <vt:lpstr>BÁZISRELATÍV CÍMZÉS</vt:lpstr>
      <vt:lpstr>ÖNRELATÍV CÍMZÉS</vt:lpstr>
      <vt:lpstr>INDEXELT CÍMZÉS</vt:lpstr>
      <vt:lpstr>ÖSSZETETT CÍMZÉS</vt:lpstr>
      <vt:lpstr>SZEGMENSREGISZTERES CÍMZÉS</vt:lpstr>
      <vt:lpstr>SZEGMENSREGISZTERES CÍMZÉS MÓDJA</vt:lpstr>
    </vt:vector>
  </TitlesOfParts>
  <Company>Cserháti SzKI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CÍMZÉSMÓDOK</dc:title>
  <dc:creator>Tukacs Attila</dc:creator>
  <cp:lastModifiedBy>Tukacs Attila</cp:lastModifiedBy>
  <cp:revision>9</cp:revision>
  <dcterms:created xsi:type="dcterms:W3CDTF">2011-03-16T12:01:55Z</dcterms:created>
  <dcterms:modified xsi:type="dcterms:W3CDTF">2011-03-16T13:18:07Z</dcterms:modified>
</cp:coreProperties>
</file>